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88" r:id="rId2"/>
    <p:sldId id="285" r:id="rId3"/>
    <p:sldId id="258" r:id="rId4"/>
    <p:sldId id="261" r:id="rId5"/>
    <p:sldId id="276" r:id="rId6"/>
    <p:sldId id="277" r:id="rId7"/>
    <p:sldId id="279" r:id="rId8"/>
    <p:sldId id="280" r:id="rId9"/>
    <p:sldId id="281" r:id="rId10"/>
    <p:sldId id="282" r:id="rId11"/>
    <p:sldId id="283" r:id="rId12"/>
    <p:sldId id="284" r:id="rId13"/>
    <p:sldId id="278" r:id="rId14"/>
    <p:sldId id="286" r:id="rId15"/>
    <p:sldId id="28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82" d="100"/>
          <a:sy n="82" d="100"/>
        </p:scale>
        <p:origin x="87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634996DE-589A-4C15-85B3-41C12CAA774B}"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463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E694F5-742A-4C2C-B5EE-3C8885406342}"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3527615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94592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87129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2712013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2719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5347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718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4116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114958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E694F5-742A-4C2C-B5EE-3C8885406342}" type="datetimeFigureOut">
              <a:rPr lang="en-IN" smtClean="0"/>
              <a:t>24-07-2022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34996DE-589A-4C15-85B3-41C12CAA774B}"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83834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E694F5-742A-4C2C-B5EE-3C8885406342}"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4996DE-589A-4C15-85B3-41C12CAA774B}" type="slidenum">
              <a:rPr lang="en-IN" smtClean="0"/>
              <a:t>‹#›</a:t>
            </a:fld>
            <a:endParaRPr lang="en-IN"/>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9342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E694F5-742A-4C2C-B5EE-3C8885406342}" type="datetimeFigureOut">
              <a:rPr lang="en-IN" smtClean="0"/>
              <a:t>24-07-2022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34996DE-589A-4C15-85B3-41C12CAA774B}"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09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E694F5-742A-4C2C-B5EE-3C8885406342}" type="datetimeFigureOut">
              <a:rPr lang="en-IN" smtClean="0"/>
              <a:t>24-07-2022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34996DE-589A-4C15-85B3-41C12CAA774B}"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486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E694F5-742A-4C2C-B5EE-3C8885406342}" type="datetimeFigureOut">
              <a:rPr lang="en-IN" smtClean="0"/>
              <a:t>24-07-2022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2771038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E694F5-742A-4C2C-B5EE-3C8885406342}"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4996DE-589A-4C15-85B3-41C12CAA774B}"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8789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5E694F5-742A-4C2C-B5EE-3C8885406342}" type="datetimeFigureOut">
              <a:rPr lang="en-IN" smtClean="0"/>
              <a:t>24-07-2022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34996DE-589A-4C15-85B3-41C12CAA774B}" type="slidenum">
              <a:rPr lang="en-IN" smtClean="0"/>
              <a:t>‹#›</a:t>
            </a:fld>
            <a:endParaRPr lang="en-IN"/>
          </a:p>
        </p:txBody>
      </p:sp>
    </p:spTree>
    <p:extLst>
      <p:ext uri="{BB962C8B-B14F-4D97-AF65-F5344CB8AC3E}">
        <p14:creationId xmlns:p14="http://schemas.microsoft.com/office/powerpoint/2010/main" val="3952480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5E694F5-742A-4C2C-B5EE-3C8885406342}" type="datetimeFigureOut">
              <a:rPr lang="en-IN" smtClean="0"/>
              <a:t>24-07-2022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4996DE-589A-4C15-85B3-41C12CAA774B}" type="slidenum">
              <a:rPr lang="en-IN" smtClean="0"/>
              <a:t>‹#›</a:t>
            </a:fld>
            <a:endParaRPr lang="en-IN"/>
          </a:p>
        </p:txBody>
      </p:sp>
    </p:spTree>
    <p:extLst>
      <p:ext uri="{BB962C8B-B14F-4D97-AF65-F5344CB8AC3E}">
        <p14:creationId xmlns:p14="http://schemas.microsoft.com/office/powerpoint/2010/main" val="2839367899"/>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ABE91C-73C9-AB9F-30B4-F3C85802A64F}"/>
              </a:ext>
            </a:extLst>
          </p:cNvPr>
          <p:cNvSpPr txBox="1"/>
          <p:nvPr/>
        </p:nvSpPr>
        <p:spPr>
          <a:xfrm>
            <a:off x="2567130" y="1338561"/>
            <a:ext cx="6822067" cy="193622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u="sng" dirty="0">
                <a:latin typeface="+mj-lt"/>
                <a:ea typeface="+mj-ea"/>
                <a:cs typeface="+mj-cs"/>
              </a:rPr>
              <a:t>Title of the Project</a:t>
            </a:r>
          </a:p>
        </p:txBody>
      </p:sp>
      <p:sp>
        <p:nvSpPr>
          <p:cNvPr id="5" name="TextBox 4">
            <a:extLst>
              <a:ext uri="{FF2B5EF4-FFF2-40B4-BE49-F238E27FC236}">
                <a16:creationId xmlns:a16="http://schemas.microsoft.com/office/drawing/2014/main" id="{55D187AF-8243-3B92-3553-0F21B7C8D392}"/>
              </a:ext>
            </a:extLst>
          </p:cNvPr>
          <p:cNvSpPr txBox="1"/>
          <p:nvPr/>
        </p:nvSpPr>
        <p:spPr>
          <a:xfrm>
            <a:off x="3766273" y="3644368"/>
            <a:ext cx="4389998" cy="681723"/>
          </a:xfrm>
          <a:prstGeom prst="rect">
            <a:avLst/>
          </a:prstGeom>
        </p:spPr>
        <p:txBody>
          <a:bodyPr vert="horz" lIns="91440" tIns="45720" rIns="91440" bIns="45720" rtlCol="0">
            <a:normAutofit/>
          </a:bodyPr>
          <a:lstStyle/>
          <a:p>
            <a:pPr algn="ctr">
              <a:lnSpc>
                <a:spcPct val="90000"/>
              </a:lnSpc>
              <a:spcAft>
                <a:spcPts val="600"/>
              </a:spcAft>
            </a:pPr>
            <a:r>
              <a:rPr lang="en-US" sz="3200" dirty="0">
                <a:solidFill>
                  <a:schemeClr val="tx1">
                    <a:alpha val="60000"/>
                  </a:schemeClr>
                </a:solidFill>
              </a:rPr>
              <a:t>Created By</a:t>
            </a:r>
          </a:p>
        </p:txBody>
      </p:sp>
    </p:spTree>
    <p:extLst>
      <p:ext uri="{BB962C8B-B14F-4D97-AF65-F5344CB8AC3E}">
        <p14:creationId xmlns:p14="http://schemas.microsoft.com/office/powerpoint/2010/main" val="1160889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21843" b="2184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FFFFFF"/>
                </a:solidFill>
                <a:latin typeface="+mj-lt"/>
                <a:ea typeface="+mj-ea"/>
                <a:cs typeface="+mj-cs"/>
              </a:rPr>
              <a:t>2. Title Two</a:t>
            </a:r>
          </a:p>
        </p:txBody>
      </p:sp>
      <p:cxnSp>
        <p:nvCxnSpPr>
          <p:cNvPr id="21" name="Straight Connector 2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D4AD314-2674-AAA0-5ABA-B5781E8948A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indent="-228600">
              <a:spcBef>
                <a:spcPct val="20000"/>
              </a:spcBef>
              <a:spcAft>
                <a:spcPts val="600"/>
              </a:spcAft>
              <a:buClr>
                <a:schemeClr val="accent1"/>
              </a:buClr>
              <a:buSzPct val="115000"/>
              <a:buFont typeface="Arial"/>
              <a:buChar char="•"/>
            </a:pPr>
            <a:r>
              <a:rPr lang="en-US">
                <a:solidFill>
                  <a:srgbClr val="FFFFFF"/>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130391293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21843" b="2184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FFFFFF"/>
                </a:solidFill>
                <a:latin typeface="+mj-lt"/>
                <a:ea typeface="+mj-ea"/>
                <a:cs typeface="+mj-cs"/>
              </a:rPr>
              <a:t>2. Title Two</a:t>
            </a:r>
          </a:p>
        </p:txBody>
      </p:sp>
      <p:cxnSp>
        <p:nvCxnSpPr>
          <p:cNvPr id="21" name="Straight Connector 2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D4AD314-2674-AAA0-5ABA-B5781E8948A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indent="-228600">
              <a:spcBef>
                <a:spcPct val="20000"/>
              </a:spcBef>
              <a:spcAft>
                <a:spcPts val="600"/>
              </a:spcAft>
              <a:buClr>
                <a:schemeClr val="accent1"/>
              </a:buClr>
              <a:buSzPct val="115000"/>
              <a:buFont typeface="Arial"/>
              <a:buChar char="•"/>
            </a:pPr>
            <a:r>
              <a:rPr lang="en-US">
                <a:solidFill>
                  <a:srgbClr val="FFFFFF"/>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197920970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21843" b="2184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FFFFFF"/>
                </a:solidFill>
                <a:latin typeface="+mj-lt"/>
                <a:ea typeface="+mj-ea"/>
                <a:cs typeface="+mj-cs"/>
              </a:rPr>
              <a:t>2. Title Two</a:t>
            </a:r>
          </a:p>
        </p:txBody>
      </p:sp>
      <p:cxnSp>
        <p:nvCxnSpPr>
          <p:cNvPr id="21" name="Straight Connector 2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D4AD314-2674-AAA0-5ABA-B5781E8948A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indent="-228600">
              <a:spcBef>
                <a:spcPct val="20000"/>
              </a:spcBef>
              <a:spcAft>
                <a:spcPts val="600"/>
              </a:spcAft>
              <a:buClr>
                <a:schemeClr val="accent1"/>
              </a:buClr>
              <a:buSzPct val="115000"/>
              <a:buFont typeface="Arial"/>
              <a:buChar char="•"/>
            </a:pPr>
            <a:r>
              <a:rPr lang="en-US">
                <a:solidFill>
                  <a:srgbClr val="FFFFFF"/>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8617211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21843" b="2184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FFFFFF"/>
                </a:solidFill>
                <a:latin typeface="+mj-lt"/>
                <a:ea typeface="+mj-ea"/>
                <a:cs typeface="+mj-cs"/>
              </a:rPr>
              <a:t>2. Title Two</a:t>
            </a:r>
          </a:p>
        </p:txBody>
      </p:sp>
      <p:cxnSp>
        <p:nvCxnSpPr>
          <p:cNvPr id="21" name="Straight Connector 2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D4AD314-2674-AAA0-5ABA-B5781E8948A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indent="-228600">
              <a:spcBef>
                <a:spcPct val="20000"/>
              </a:spcBef>
              <a:spcAft>
                <a:spcPts val="600"/>
              </a:spcAft>
              <a:buClr>
                <a:schemeClr val="accent1"/>
              </a:buClr>
              <a:buSzPct val="115000"/>
              <a:buFont typeface="Arial"/>
              <a:buChar char="•"/>
            </a:pPr>
            <a:r>
              <a:rPr lang="en-US">
                <a:solidFill>
                  <a:srgbClr val="FFFFFF"/>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190197384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8F59C0D-C841-4077-8A86-CFA04BFD6B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67716107-90BF-4496-9A07-0725F1BFD7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513F9E32-5E2C-4B36-9DD2-C10A9917E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DF688DD-0F85-41C3-8996-F19BE3748A5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A6FD2F11-D24C-49B6-9A36-D99D7A5DC1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6" name="Straight Connector 15">
            <a:extLst>
              <a:ext uri="{FF2B5EF4-FFF2-40B4-BE49-F238E27FC236}">
                <a16:creationId xmlns:a16="http://schemas.microsoft.com/office/drawing/2014/main" id="{5319E216-CB07-40D9-9253-0C7AADA11B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30051050-B89E-49D3-826B-6A1EAC70A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33AF6E3-B8BA-445C-9EFB-E970BA4A0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a:gradFill>
            <a:gsLst>
              <a:gs pos="0">
                <a:schemeClr val="accent1">
                  <a:lumMod val="82000"/>
                  <a:lumOff val="18000"/>
                </a:schemeClr>
              </a:gs>
              <a:gs pos="100000">
                <a:schemeClr val="accent1">
                  <a:lumMod val="98000"/>
                </a:schemeClr>
              </a:gs>
            </a:gsLst>
            <a:lin ang="5400000" scaled="0"/>
          </a:gradFill>
        </p:spPr>
      </p:pic>
      <p:pic>
        <p:nvPicPr>
          <p:cNvPr id="22" name="Picture 21">
            <a:extLst>
              <a:ext uri="{FF2B5EF4-FFF2-40B4-BE49-F238E27FC236}">
                <a16:creationId xmlns:a16="http://schemas.microsoft.com/office/drawing/2014/main" id="{7664F659-1366-4A2A-BD0B-AB97FFD1AB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srcRect l="5622" t="32929" r="5622" b="21272"/>
          <a:stretch/>
        </p:blipFill>
        <p:spPr>
          <a:xfrm>
            <a:off x="5414212" y="2352170"/>
            <a:ext cx="1363576" cy="441158"/>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68252"/>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373737"/>
                </a:solidFill>
                <a:latin typeface="+mj-lt"/>
                <a:ea typeface="+mj-ea"/>
                <a:cs typeface="+mj-cs"/>
              </a:rPr>
              <a:t>Bibliography</a:t>
            </a:r>
          </a:p>
        </p:txBody>
      </p:sp>
      <p:sp>
        <p:nvSpPr>
          <p:cNvPr id="5" name="TextBox 4">
            <a:extLst>
              <a:ext uri="{FF2B5EF4-FFF2-40B4-BE49-F238E27FC236}">
                <a16:creationId xmlns:a16="http://schemas.microsoft.com/office/drawing/2014/main" id="{FD4AD314-2674-AAA0-5ABA-B5781E8948A3}"/>
              </a:ext>
            </a:extLst>
          </p:cNvPr>
          <p:cNvSpPr txBox="1"/>
          <p:nvPr/>
        </p:nvSpPr>
        <p:spPr>
          <a:xfrm>
            <a:off x="1295401" y="3442178"/>
            <a:ext cx="9601196" cy="2956205"/>
          </a:xfrm>
          <a:prstGeom prst="rect">
            <a:avLst/>
          </a:prstGeom>
        </p:spPr>
        <p:txBody>
          <a:bodyPr vert="horz" lIns="91440" tIns="45720" rIns="91440" bIns="45720" rtlCol="0" anchor="t">
            <a:normAutofit/>
          </a:bodyPr>
          <a:lstStyle/>
          <a:p>
            <a:pPr indent="-228600" algn="ctr">
              <a:spcBef>
                <a:spcPct val="20000"/>
              </a:spcBef>
              <a:spcAft>
                <a:spcPts val="600"/>
              </a:spcAft>
              <a:buClr>
                <a:schemeClr val="accent1"/>
              </a:buClr>
              <a:buSzPct val="115000"/>
              <a:buFont typeface="Arial"/>
              <a:buChar char="•"/>
            </a:pPr>
            <a:r>
              <a:rPr lang="en-US" sz="3600">
                <a:solidFill>
                  <a:srgbClr val="212121"/>
                </a:solidFill>
              </a:rPr>
              <a:t>1. Wikipedia.org - (For Information)</a:t>
            </a:r>
          </a:p>
          <a:p>
            <a:pPr indent="-228600" algn="ctr">
              <a:spcBef>
                <a:spcPct val="20000"/>
              </a:spcBef>
              <a:spcAft>
                <a:spcPts val="600"/>
              </a:spcAft>
              <a:buClr>
                <a:schemeClr val="accent1"/>
              </a:buClr>
              <a:buSzPct val="115000"/>
              <a:buFont typeface="Arial"/>
              <a:buChar char="•"/>
            </a:pPr>
            <a:r>
              <a:rPr lang="en-US" sz="3600">
                <a:solidFill>
                  <a:srgbClr val="212121"/>
                </a:solidFill>
              </a:rPr>
              <a:t> 2 . Google.com/images - (For Images)</a:t>
            </a:r>
          </a:p>
        </p:txBody>
      </p:sp>
    </p:spTree>
    <p:extLst>
      <p:ext uri="{BB962C8B-B14F-4D97-AF65-F5344CB8AC3E}">
        <p14:creationId xmlns:p14="http://schemas.microsoft.com/office/powerpoint/2010/main" val="2094510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8F59C0D-C841-4077-8A86-CFA04BFD6B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67716107-90BF-4496-9A07-0725F1BFD7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513F9E32-5E2C-4B36-9DD2-C10A9917E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DF688DD-0F85-41C3-8996-F19BE3748A5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A6FD2F11-D24C-49B6-9A36-D99D7A5DC1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6" name="Straight Connector 15">
            <a:extLst>
              <a:ext uri="{FF2B5EF4-FFF2-40B4-BE49-F238E27FC236}">
                <a16:creationId xmlns:a16="http://schemas.microsoft.com/office/drawing/2014/main" id="{5319E216-CB07-40D9-9253-0C7AADA11B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30051050-B89E-49D3-826B-6A1EAC70A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33AF6E3-B8BA-445C-9EFB-E970BA4A0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a:gradFill>
            <a:gsLst>
              <a:gs pos="0">
                <a:schemeClr val="accent1">
                  <a:lumMod val="82000"/>
                  <a:lumOff val="18000"/>
                </a:schemeClr>
              </a:gs>
              <a:gs pos="100000">
                <a:schemeClr val="accent1">
                  <a:lumMod val="98000"/>
                </a:schemeClr>
              </a:gs>
            </a:gsLst>
            <a:lin ang="5400000" scaled="0"/>
          </a:gradFill>
        </p:spPr>
      </p:pic>
      <p:pic>
        <p:nvPicPr>
          <p:cNvPr id="22" name="Picture 21">
            <a:extLst>
              <a:ext uri="{FF2B5EF4-FFF2-40B4-BE49-F238E27FC236}">
                <a16:creationId xmlns:a16="http://schemas.microsoft.com/office/drawing/2014/main" id="{7664F659-1366-4A2A-BD0B-AB97FFD1AB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srcRect l="5622" t="32929" r="5622" b="21272"/>
          <a:stretch/>
        </p:blipFill>
        <p:spPr>
          <a:xfrm>
            <a:off x="5414212" y="2352170"/>
            <a:ext cx="1363576" cy="441158"/>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127451" y="2725319"/>
            <a:ext cx="9601196" cy="1368252"/>
          </a:xfrm>
          <a:prstGeom prst="rect">
            <a:avLst/>
          </a:prstGeom>
        </p:spPr>
        <p:txBody>
          <a:bodyPr vert="horz" lIns="91440" tIns="45720" rIns="91440" bIns="45720" rtlCol="0" anchor="ctr">
            <a:normAutofit/>
          </a:bodyPr>
          <a:lstStyle/>
          <a:p>
            <a:pPr algn="ctr">
              <a:spcBef>
                <a:spcPct val="0"/>
              </a:spcBef>
              <a:spcAft>
                <a:spcPts val="600"/>
              </a:spcAft>
            </a:pPr>
            <a:r>
              <a:rPr lang="en-US" sz="6600" u="sng">
                <a:ln w="3175" cmpd="sng">
                  <a:noFill/>
                </a:ln>
                <a:solidFill>
                  <a:srgbClr val="373737"/>
                </a:solidFill>
                <a:latin typeface="+mj-lt"/>
                <a:ea typeface="+mj-ea"/>
                <a:cs typeface="+mj-cs"/>
              </a:rPr>
              <a:t>Thanks For Watching</a:t>
            </a:r>
          </a:p>
        </p:txBody>
      </p:sp>
    </p:spTree>
    <p:extLst>
      <p:ext uri="{BB962C8B-B14F-4D97-AF65-F5344CB8AC3E}">
        <p14:creationId xmlns:p14="http://schemas.microsoft.com/office/powerpoint/2010/main" val="2322384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8F59C0D-C841-4077-8A86-CFA04BFD6B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67716107-90BF-4496-9A07-0725F1BFD7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513F9E32-5E2C-4B36-9DD2-C10A9917E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DF688DD-0F85-41C3-8996-F19BE3748A5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A6FD2F11-D24C-49B6-9A36-D99D7A5DC1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6" name="Straight Connector 15">
            <a:extLst>
              <a:ext uri="{FF2B5EF4-FFF2-40B4-BE49-F238E27FC236}">
                <a16:creationId xmlns:a16="http://schemas.microsoft.com/office/drawing/2014/main" id="{5319E216-CB07-40D9-9253-0C7AADA11B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30051050-B89E-49D3-826B-6A1EAC70A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33AF6E3-B8BA-445C-9EFB-E970BA4A0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a:gradFill>
            <a:gsLst>
              <a:gs pos="0">
                <a:schemeClr val="accent1">
                  <a:lumMod val="82000"/>
                  <a:lumOff val="18000"/>
                </a:schemeClr>
              </a:gs>
              <a:gs pos="100000">
                <a:schemeClr val="accent1">
                  <a:lumMod val="98000"/>
                </a:schemeClr>
              </a:gs>
            </a:gsLst>
            <a:lin ang="5400000" scaled="0"/>
          </a:gradFill>
        </p:spPr>
      </p:pic>
      <p:pic>
        <p:nvPicPr>
          <p:cNvPr id="22" name="Picture 21">
            <a:extLst>
              <a:ext uri="{FF2B5EF4-FFF2-40B4-BE49-F238E27FC236}">
                <a16:creationId xmlns:a16="http://schemas.microsoft.com/office/drawing/2014/main" id="{7664F659-1366-4A2A-BD0B-AB97FFD1AB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srcRect l="5622" t="32929" r="5622" b="21272"/>
          <a:stretch/>
        </p:blipFill>
        <p:spPr>
          <a:xfrm>
            <a:off x="5414212" y="2352170"/>
            <a:ext cx="1363576" cy="441158"/>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68252"/>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373737"/>
                </a:solidFill>
                <a:latin typeface="+mj-lt"/>
                <a:ea typeface="+mj-ea"/>
                <a:cs typeface="+mj-cs"/>
              </a:rPr>
              <a:t>Index</a:t>
            </a:r>
          </a:p>
        </p:txBody>
      </p:sp>
      <p:sp>
        <p:nvSpPr>
          <p:cNvPr id="5" name="TextBox 4">
            <a:extLst>
              <a:ext uri="{FF2B5EF4-FFF2-40B4-BE49-F238E27FC236}">
                <a16:creationId xmlns:a16="http://schemas.microsoft.com/office/drawing/2014/main" id="{FD4AD314-2674-AAA0-5ABA-B5781E8948A3}"/>
              </a:ext>
            </a:extLst>
          </p:cNvPr>
          <p:cNvSpPr txBox="1"/>
          <p:nvPr/>
        </p:nvSpPr>
        <p:spPr>
          <a:xfrm>
            <a:off x="1295401" y="2919662"/>
            <a:ext cx="9601196" cy="2956205"/>
          </a:xfrm>
          <a:prstGeom prst="rect">
            <a:avLst/>
          </a:prstGeom>
        </p:spPr>
        <p:txBody>
          <a:bodyPr vert="horz" lIns="91440" tIns="45720" rIns="91440" bIns="45720" numCol="2" rtlCol="0" anchor="t">
            <a:normAutofit/>
          </a:bodyPr>
          <a:lstStyle/>
          <a:p>
            <a:pPr indent="-228600">
              <a:spcBef>
                <a:spcPct val="20000"/>
              </a:spcBef>
              <a:spcAft>
                <a:spcPts val="600"/>
              </a:spcAft>
              <a:buClr>
                <a:schemeClr val="accent1"/>
              </a:buClr>
              <a:buSzPct val="115000"/>
              <a:buFont typeface="Arial"/>
              <a:buChar char="•"/>
            </a:pPr>
            <a:r>
              <a:rPr lang="en-US" sz="2400">
                <a:solidFill>
                  <a:srgbClr val="212121"/>
                </a:solidFill>
              </a:rPr>
              <a:t>Topic 1</a:t>
            </a:r>
          </a:p>
        </p:txBody>
      </p:sp>
    </p:spTree>
    <p:extLst>
      <p:ext uri="{BB962C8B-B14F-4D97-AF65-F5344CB8AC3E}">
        <p14:creationId xmlns:p14="http://schemas.microsoft.com/office/powerpoint/2010/main" val="1459737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8F59C0D-C841-4077-8A86-CFA04BFD6B4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1" name="Picture 10">
              <a:extLst>
                <a:ext uri="{FF2B5EF4-FFF2-40B4-BE49-F238E27FC236}">
                  <a16:creationId xmlns:a16="http://schemas.microsoft.com/office/drawing/2014/main" id="{67716107-90BF-4496-9A07-0725F1BFD7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Rectangle 11">
              <a:extLst>
                <a:ext uri="{FF2B5EF4-FFF2-40B4-BE49-F238E27FC236}">
                  <a16:creationId xmlns:a16="http://schemas.microsoft.com/office/drawing/2014/main" id="{513F9E32-5E2C-4B36-9DD2-C10A9917ED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CDF688DD-0F85-41C3-8996-F19BE3748A5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4" name="Picture 13">
              <a:extLst>
                <a:ext uri="{FF2B5EF4-FFF2-40B4-BE49-F238E27FC236}">
                  <a16:creationId xmlns:a16="http://schemas.microsoft.com/office/drawing/2014/main" id="{A6FD2F11-D24C-49B6-9A36-D99D7A5DC1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6" name="Straight Connector 15">
            <a:extLst>
              <a:ext uri="{FF2B5EF4-FFF2-40B4-BE49-F238E27FC236}">
                <a16:creationId xmlns:a16="http://schemas.microsoft.com/office/drawing/2014/main" id="{5319E216-CB07-40D9-9253-0C7AADA11B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useBgFill="1">
        <p:nvSpPr>
          <p:cNvPr id="18" name="Rectangle 17">
            <a:extLst>
              <a:ext uri="{FF2B5EF4-FFF2-40B4-BE49-F238E27FC236}">
                <a16:creationId xmlns:a16="http://schemas.microsoft.com/office/drawing/2014/main" id="{30051050-B89E-49D3-826B-6A1EAC70A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133AF6E3-B8BA-445C-9EFB-E970BA4A09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a:gradFill>
            <a:gsLst>
              <a:gs pos="0">
                <a:schemeClr val="accent1">
                  <a:lumMod val="82000"/>
                  <a:lumOff val="18000"/>
                </a:schemeClr>
              </a:gs>
              <a:gs pos="100000">
                <a:schemeClr val="accent1">
                  <a:lumMod val="98000"/>
                </a:schemeClr>
              </a:gs>
            </a:gsLst>
            <a:lin ang="5400000" scaled="0"/>
          </a:gradFill>
        </p:spPr>
      </p:pic>
      <p:pic>
        <p:nvPicPr>
          <p:cNvPr id="22" name="Picture 21">
            <a:extLst>
              <a:ext uri="{FF2B5EF4-FFF2-40B4-BE49-F238E27FC236}">
                <a16:creationId xmlns:a16="http://schemas.microsoft.com/office/drawing/2014/main" id="{7664F659-1366-4A2A-BD0B-AB97FFD1AB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srcRect l="5622" t="32929" r="5622" b="21272"/>
          <a:stretch/>
        </p:blipFill>
        <p:spPr>
          <a:xfrm>
            <a:off x="5414212" y="2352170"/>
            <a:ext cx="1363576" cy="441158"/>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68252"/>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373737"/>
                </a:solidFill>
                <a:latin typeface="+mj-lt"/>
                <a:ea typeface="+mj-ea"/>
                <a:cs typeface="+mj-cs"/>
              </a:rPr>
              <a:t>Acknowledgement</a:t>
            </a:r>
          </a:p>
        </p:txBody>
      </p:sp>
      <p:sp>
        <p:nvSpPr>
          <p:cNvPr id="5" name="TextBox 4">
            <a:extLst>
              <a:ext uri="{FF2B5EF4-FFF2-40B4-BE49-F238E27FC236}">
                <a16:creationId xmlns:a16="http://schemas.microsoft.com/office/drawing/2014/main" id="{FD4AD314-2674-AAA0-5ABA-B5781E8948A3}"/>
              </a:ext>
            </a:extLst>
          </p:cNvPr>
          <p:cNvSpPr txBox="1"/>
          <p:nvPr/>
        </p:nvSpPr>
        <p:spPr>
          <a:xfrm>
            <a:off x="1295401" y="2919662"/>
            <a:ext cx="9601196" cy="2956205"/>
          </a:xfrm>
          <a:prstGeom prst="rect">
            <a:avLst/>
          </a:prstGeom>
        </p:spPr>
        <p:txBody>
          <a:bodyPr vert="horz" lIns="91440" tIns="45720" rIns="91440" bIns="45720" rtlCol="0" anchor="t">
            <a:normAutofit/>
          </a:bodyPr>
          <a:lstStyle/>
          <a:p>
            <a:pPr indent="-228600">
              <a:spcBef>
                <a:spcPct val="20000"/>
              </a:spcBef>
              <a:spcAft>
                <a:spcPts val="600"/>
              </a:spcAft>
              <a:buClr>
                <a:schemeClr val="accent1"/>
              </a:buClr>
              <a:buSzPct val="115000"/>
              <a:buFont typeface="Arial"/>
              <a:buChar char="•"/>
            </a:pPr>
            <a:r>
              <a:rPr lang="en-US">
                <a:solidFill>
                  <a:srgbClr val="212121"/>
                </a:solidFill>
              </a:rPr>
              <a:t>I would like to thank my subject teacher who gave me a golden opportunity to work on this project. I’d also like to express my gratitude to my school principal wholeheartedly.</a:t>
            </a:r>
          </a:p>
          <a:p>
            <a:pPr indent="-228600">
              <a:spcBef>
                <a:spcPct val="20000"/>
              </a:spcBef>
              <a:spcAft>
                <a:spcPts val="600"/>
              </a:spcAft>
              <a:buClr>
                <a:schemeClr val="accent1"/>
              </a:buClr>
              <a:buSzPct val="115000"/>
              <a:buFont typeface="Arial"/>
              <a:buChar char="•"/>
            </a:pPr>
            <a:endParaRPr lang="en-US">
              <a:solidFill>
                <a:srgbClr val="212121"/>
              </a:solidFill>
            </a:endParaRPr>
          </a:p>
          <a:p>
            <a:pPr indent="-228600">
              <a:spcBef>
                <a:spcPct val="20000"/>
              </a:spcBef>
              <a:spcAft>
                <a:spcPts val="600"/>
              </a:spcAft>
              <a:buClr>
                <a:schemeClr val="accent1"/>
              </a:buClr>
              <a:buSzPct val="115000"/>
              <a:buFont typeface="Arial"/>
              <a:buChar char="•"/>
            </a:pPr>
            <a:r>
              <a:rPr lang="en-US">
                <a:solidFill>
                  <a:srgbClr val="212121"/>
                </a:solidFill>
              </a:rPr>
              <a:t>I must also thank my parents and friends for the immense support and help during this project. Without their help, completing this project would have been very difficult.</a:t>
            </a:r>
          </a:p>
        </p:txBody>
      </p:sp>
    </p:spTree>
    <p:extLst>
      <p:ext uri="{BB962C8B-B14F-4D97-AF65-F5344CB8AC3E}">
        <p14:creationId xmlns:p14="http://schemas.microsoft.com/office/powerpoint/2010/main" val="4207812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32272" b="32272"/>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FFFFFF"/>
                </a:solidFill>
                <a:latin typeface="+mj-lt"/>
                <a:ea typeface="+mj-ea"/>
                <a:cs typeface="+mj-cs"/>
              </a:rPr>
              <a:t>2. Title Two</a:t>
            </a:r>
          </a:p>
        </p:txBody>
      </p:sp>
      <p:cxnSp>
        <p:nvCxnSpPr>
          <p:cNvPr id="21" name="Straight Connector 2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D4AD314-2674-AAA0-5ABA-B5781E8948A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indent="-228600">
              <a:spcBef>
                <a:spcPct val="20000"/>
              </a:spcBef>
              <a:spcAft>
                <a:spcPts val="600"/>
              </a:spcAft>
              <a:buClr>
                <a:schemeClr val="accent1"/>
              </a:buClr>
              <a:buSzPct val="115000"/>
              <a:buFont typeface="Arial"/>
              <a:buChar char="•"/>
            </a:pPr>
            <a:r>
              <a:rPr lang="en-US">
                <a:solidFill>
                  <a:srgbClr val="FFFFFF"/>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26986848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FFFFFF"/>
                </a:solidFill>
                <a:latin typeface="+mj-lt"/>
                <a:ea typeface="+mj-ea"/>
                <a:cs typeface="+mj-cs"/>
              </a:rPr>
              <a:t>2. Title Two</a:t>
            </a:r>
          </a:p>
        </p:txBody>
      </p:sp>
      <p:cxnSp>
        <p:nvCxnSpPr>
          <p:cNvPr id="21" name="Straight Connector 2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D4AD314-2674-AAA0-5ABA-B5781E8948A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indent="-228600">
              <a:spcBef>
                <a:spcPct val="20000"/>
              </a:spcBef>
              <a:spcAft>
                <a:spcPts val="600"/>
              </a:spcAft>
              <a:buClr>
                <a:schemeClr val="accent1"/>
              </a:buClr>
              <a:buSzPct val="115000"/>
              <a:buFont typeface="Arial"/>
              <a:buChar char="•"/>
            </a:pPr>
            <a:r>
              <a:rPr lang="en-US">
                <a:solidFill>
                  <a:srgbClr val="FFFFFF"/>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192935879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21843" b="2184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FFFFFF"/>
                </a:solidFill>
                <a:latin typeface="+mj-lt"/>
                <a:ea typeface="+mj-ea"/>
                <a:cs typeface="+mj-cs"/>
              </a:rPr>
              <a:t>2. Title Two</a:t>
            </a:r>
          </a:p>
        </p:txBody>
      </p:sp>
      <p:cxnSp>
        <p:nvCxnSpPr>
          <p:cNvPr id="21" name="Straight Connector 2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D4AD314-2674-AAA0-5ABA-B5781E8948A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indent="-228600">
              <a:spcBef>
                <a:spcPct val="20000"/>
              </a:spcBef>
              <a:spcAft>
                <a:spcPts val="600"/>
              </a:spcAft>
              <a:buClr>
                <a:schemeClr val="accent1"/>
              </a:buClr>
              <a:buSzPct val="115000"/>
              <a:buFont typeface="Arial"/>
              <a:buChar char="•"/>
            </a:pPr>
            <a:r>
              <a:rPr lang="en-US">
                <a:solidFill>
                  <a:srgbClr val="FFFFFF"/>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234040290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21843" b="2184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FFFFFF"/>
                </a:solidFill>
                <a:latin typeface="+mj-lt"/>
                <a:ea typeface="+mj-ea"/>
                <a:cs typeface="+mj-cs"/>
              </a:rPr>
              <a:t>2. Title Two</a:t>
            </a:r>
          </a:p>
        </p:txBody>
      </p:sp>
      <p:cxnSp>
        <p:nvCxnSpPr>
          <p:cNvPr id="21" name="Straight Connector 2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D4AD314-2674-AAA0-5ABA-B5781E8948A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indent="-228600">
              <a:spcBef>
                <a:spcPct val="20000"/>
              </a:spcBef>
              <a:spcAft>
                <a:spcPts val="600"/>
              </a:spcAft>
              <a:buClr>
                <a:schemeClr val="accent1"/>
              </a:buClr>
              <a:buSzPct val="115000"/>
              <a:buFont typeface="Arial"/>
              <a:buChar char="•"/>
            </a:pPr>
            <a:r>
              <a:rPr lang="en-US">
                <a:solidFill>
                  <a:srgbClr val="FFFFFF"/>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23360526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21843" b="2184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FFFFFF"/>
                </a:solidFill>
                <a:latin typeface="+mj-lt"/>
                <a:ea typeface="+mj-ea"/>
                <a:cs typeface="+mj-cs"/>
              </a:rPr>
              <a:t>2. Title Two</a:t>
            </a:r>
          </a:p>
        </p:txBody>
      </p:sp>
      <p:cxnSp>
        <p:nvCxnSpPr>
          <p:cNvPr id="21" name="Straight Connector 2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D4AD314-2674-AAA0-5ABA-B5781E8948A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indent="-228600">
              <a:spcBef>
                <a:spcPct val="20000"/>
              </a:spcBef>
              <a:spcAft>
                <a:spcPts val="600"/>
              </a:spcAft>
              <a:buClr>
                <a:schemeClr val="accent1"/>
              </a:buClr>
              <a:buSzPct val="115000"/>
              <a:buFont typeface="Arial"/>
              <a:buChar char="•"/>
            </a:pPr>
            <a:r>
              <a:rPr lang="en-US">
                <a:solidFill>
                  <a:srgbClr val="FFFFFF"/>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76060214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35723D1-BE23-4F7B-872D-35CA6D17FB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a:extLst>
                <a:ext uri="{FF2B5EF4-FFF2-40B4-BE49-F238E27FC236}">
                  <a16:creationId xmlns:a16="http://schemas.microsoft.com/office/drawing/2014/main" id="{D6E618D2-8F0C-4909-AFC7-B7A18075291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D4523B5A-3C1B-43E2-9848-4224E638B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6E82BC15-7FB9-4C06-AF5C-CEFF4A4AA1E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a:extLst>
                <a:ext uri="{FF2B5EF4-FFF2-40B4-BE49-F238E27FC236}">
                  <a16:creationId xmlns:a16="http://schemas.microsoft.com/office/drawing/2014/main" id="{31D50916-7994-4161-83BF-EDC798D7BCB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cxnSp>
        <p:nvCxnSpPr>
          <p:cNvPr id="17" name="Straight Connector 16">
            <a:extLst>
              <a:ext uri="{FF2B5EF4-FFF2-40B4-BE49-F238E27FC236}">
                <a16:creationId xmlns:a16="http://schemas.microsoft.com/office/drawing/2014/main" id="{CF2CD8F0-C030-420D-9AA6-5D9243779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7A4B233-293F-4DF6-D82C-EE7010DFAB7B}"/>
              </a:ext>
            </a:extLst>
          </p:cNvPr>
          <p:cNvPicPr>
            <a:picLocks noChangeAspect="1"/>
          </p:cNvPicPr>
          <p:nvPr/>
        </p:nvPicPr>
        <p:blipFill rotWithShape="1">
          <a:blip r:embed="rId4">
            <a:alphaModFix amt="35000"/>
            <a:extLst>
              <a:ext uri="{28A0092B-C50C-407E-A947-70E740481C1C}">
                <a14:useLocalDpi xmlns:a14="http://schemas.microsoft.com/office/drawing/2010/main" val="0"/>
              </a:ext>
            </a:extLst>
          </a:blip>
          <a:srcRect t="21843" b="21843"/>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AE1B027-0346-97B7-CBAD-9940B26AE362}"/>
              </a:ext>
            </a:extLst>
          </p:cNvPr>
          <p:cNvSpPr txBox="1"/>
          <p:nvPr/>
        </p:nvSpPr>
        <p:spPr>
          <a:xfrm>
            <a:off x="1295402" y="982132"/>
            <a:ext cx="9601196" cy="1303867"/>
          </a:xfrm>
          <a:prstGeom prst="rect">
            <a:avLst/>
          </a:prstGeom>
        </p:spPr>
        <p:txBody>
          <a:bodyPr vert="horz" lIns="91440" tIns="45720" rIns="91440" bIns="45720" rtlCol="0" anchor="ctr">
            <a:normAutofit/>
          </a:bodyPr>
          <a:lstStyle/>
          <a:p>
            <a:pPr algn="ctr">
              <a:spcBef>
                <a:spcPct val="0"/>
              </a:spcBef>
              <a:spcAft>
                <a:spcPts val="600"/>
              </a:spcAft>
            </a:pPr>
            <a:r>
              <a:rPr lang="en-US" sz="4400" u="sng">
                <a:ln w="3175" cmpd="sng">
                  <a:noFill/>
                </a:ln>
                <a:solidFill>
                  <a:srgbClr val="FFFFFF"/>
                </a:solidFill>
                <a:latin typeface="+mj-lt"/>
                <a:ea typeface="+mj-ea"/>
                <a:cs typeface="+mj-cs"/>
              </a:rPr>
              <a:t>2. Title Two</a:t>
            </a:r>
          </a:p>
        </p:txBody>
      </p:sp>
      <p:cxnSp>
        <p:nvCxnSpPr>
          <p:cNvPr id="21" name="Straight Connector 20">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FD4AD314-2674-AAA0-5ABA-B5781E8948A3}"/>
              </a:ext>
            </a:extLst>
          </p:cNvPr>
          <p:cNvSpPr txBox="1"/>
          <p:nvPr/>
        </p:nvSpPr>
        <p:spPr>
          <a:xfrm>
            <a:off x="1295401" y="2556932"/>
            <a:ext cx="9601196" cy="3318936"/>
          </a:xfrm>
          <a:prstGeom prst="rect">
            <a:avLst/>
          </a:prstGeom>
        </p:spPr>
        <p:txBody>
          <a:bodyPr vert="horz" lIns="91440" tIns="45720" rIns="91440" bIns="45720" rtlCol="0" anchor="t">
            <a:normAutofit/>
          </a:bodyPr>
          <a:lstStyle/>
          <a:p>
            <a:pPr indent="-228600">
              <a:spcBef>
                <a:spcPct val="20000"/>
              </a:spcBef>
              <a:spcAft>
                <a:spcPts val="600"/>
              </a:spcAft>
              <a:buClr>
                <a:schemeClr val="accent1"/>
              </a:buClr>
              <a:buSzPct val="115000"/>
              <a:buFont typeface="Arial"/>
              <a:buChar char="•"/>
            </a:pPr>
            <a:r>
              <a:rPr lang="en-US">
                <a:solidFill>
                  <a:srgbClr val="FFFFFF"/>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extLst>
      <p:ext uri="{BB962C8B-B14F-4D97-AF65-F5344CB8AC3E}">
        <p14:creationId xmlns:p14="http://schemas.microsoft.com/office/powerpoint/2010/main" val="1658011923"/>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61</TotalTime>
  <Words>911</Words>
  <Application>Microsoft Office PowerPoint</Application>
  <PresentationFormat>Widescreen</PresentationFormat>
  <Paragraphs>32</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Garamond</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Syedhamza  2233</dc:creator>
  <cp:lastModifiedBy>Syedhamza  2233</cp:lastModifiedBy>
  <cp:revision>32</cp:revision>
  <dcterms:created xsi:type="dcterms:W3CDTF">2022-07-24T05:20:08Z</dcterms:created>
  <dcterms:modified xsi:type="dcterms:W3CDTF">2022-07-24T11:08:59Z</dcterms:modified>
</cp:coreProperties>
</file>